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15"/>
  </p:notesMasterIdLst>
  <p:sldIdLst>
    <p:sldId id="262" r:id="rId5"/>
    <p:sldId id="410" r:id="rId6"/>
    <p:sldId id="429" r:id="rId7"/>
    <p:sldId id="431" r:id="rId8"/>
    <p:sldId id="433" r:id="rId9"/>
    <p:sldId id="435" r:id="rId10"/>
    <p:sldId id="434" r:id="rId11"/>
    <p:sldId id="436" r:id="rId12"/>
    <p:sldId id="437" r:id="rId13"/>
    <p:sldId id="263" r:id="rId14"/>
  </p:sldIdLst>
  <p:sldSz cx="12192000" cy="6858000"/>
  <p:notesSz cx="6858000" cy="9144000"/>
  <p:defaultTextStyle>
    <a:defPPr>
      <a:defRPr lang="es-C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E4B53"/>
    <a:srgbClr val="1C81BA"/>
    <a:srgbClr val="F2E385"/>
    <a:srgbClr val="8BB269"/>
    <a:srgbClr val="F0A15B"/>
    <a:srgbClr val="565656"/>
    <a:srgbClr val="DBAD20"/>
    <a:srgbClr val="F9CE42"/>
    <a:srgbClr val="EF7A1B"/>
    <a:srgbClr val="0F70B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128BB75-19C9-3113-6C54-9CBDFE182015}" v="92" dt="2025-02-05T20:01:32.034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D27102A9-8310-4765-A935-A1911B00CA55}" styleName="Estilo claro 1 - Acento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17292A2E-F333-43FB-9621-5CBBE7FDCDCB}" styleName="Estilo claro 2 - Acento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0902" autoAdjust="0"/>
    <p:restoredTop sz="94291" autoAdjust="0"/>
  </p:normalViewPr>
  <p:slideViewPr>
    <p:cSldViewPr snapToGrid="0">
      <p:cViewPr varScale="1">
        <p:scale>
          <a:sx n="90" d="100"/>
          <a:sy n="90" d="100"/>
        </p:scale>
        <p:origin x="1040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presProps" Target="presProps.xml"/><Relationship Id="rId20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8E53419-F2CE-8449-BAE5-DB426F996369}" type="datetimeFigureOut">
              <a:rPr lang="es-CO" smtClean="0"/>
              <a:t>5/02/2025</a:t>
            </a:fld>
            <a:endParaRPr lang="es-CO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CO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es-ES"/>
              <a:t>Editar los estilos de texto del patrón
Segundo nivel
Tercer nivel
Cuarto nivel
Quinto nivel</a:t>
            </a:r>
            <a:endParaRPr lang="es-CO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BBDEC09-D5AB-254B-A7E1-1B902E793B84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40349889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0BC9926-A9E6-7B41-B4F9-A662B8CD923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409E9CF4-4008-F04A-9F00-119868918FC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C3FA1583-BC25-4D43-ABF1-BD10FAC1A4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49CD73-5679-C34F-8081-5AB07EE090CC}" type="datetimeFigureOut">
              <a:rPr lang="es-CO" smtClean="0"/>
              <a:t>5/02/2025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55D4DCC4-7613-174A-8B8E-00E0717C6D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5BE905B5-D2D7-8A42-9D7F-AC303FA6D2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3DF78A-5277-8942-92C1-1220C2A10663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8103015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D3DDF9C-E70B-FE45-9CCE-6029AF83A3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567C830C-DF5C-6944-939E-EA9661D117E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r>
              <a:rPr lang="es-ES"/>
              <a:t>Editar los estilos de texto del patrón
Segundo nivel
Tercer nivel
Cuarto nivel
Quinto nivel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63C1324D-6EF5-B64A-8337-1897CA101F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49CD73-5679-C34F-8081-5AB07EE090CC}" type="datetimeFigureOut">
              <a:rPr lang="es-CO" smtClean="0"/>
              <a:t>5/02/2025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C980899E-91E8-6941-A4CB-BA66A7AEB4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4C99D80-26C4-224E-8812-E6BF493442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3DF78A-5277-8942-92C1-1220C2A10663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6131981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E87774C3-6110-834D-96B2-E921C865096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8B7E3FB1-211D-0D44-B7AC-33CC86AC6E1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r>
              <a:rPr lang="es-ES"/>
              <a:t>Editar los estilos de texto del patrón
Segundo nivel
Tercer nivel
Cuarto nivel
Quinto nivel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45615049-7949-4746-BA6D-2EE0A45165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49CD73-5679-C34F-8081-5AB07EE090CC}" type="datetimeFigureOut">
              <a:rPr lang="es-CO" smtClean="0"/>
              <a:t>5/02/2025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508DBA73-6297-4842-B564-20FDAF580C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88DE750-A95A-9A42-B9F1-042347AD08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3DF78A-5277-8942-92C1-1220C2A10663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69319089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Inicio de presentación_V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02D19882-DB65-D028-C860-139340B4E18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285830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ierre de Presentación_ V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>
            <a:extLst>
              <a:ext uri="{FF2B5EF4-FFF2-40B4-BE49-F238E27FC236}">
                <a16:creationId xmlns:a16="http://schemas.microsoft.com/office/drawing/2014/main" id="{9F25CD33-A61D-A74C-47E3-6DE69CDD60A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366267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Solo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6"/>
          <p:cNvSpPr>
            <a:spLocks noGrp="1"/>
          </p:cNvSpPr>
          <p:nvPr>
            <p:ph type="title"/>
          </p:nvPr>
        </p:nvSpPr>
        <p:spPr>
          <a:xfrm>
            <a:off x="1174705" y="1182943"/>
            <a:ext cx="9197865" cy="671226"/>
          </a:xfrm>
          <a:prstGeom prst="rect">
            <a:avLst/>
          </a:prstGeom>
        </p:spPr>
        <p:txBody>
          <a:bodyPr/>
          <a:lstStyle>
            <a:lvl1pPr>
              <a:defRPr sz="3732" b="1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9" name="Marcador de texto 8"/>
          <p:cNvSpPr>
            <a:spLocks noGrp="1"/>
          </p:cNvSpPr>
          <p:nvPr>
            <p:ph type="body" sz="quarter" idx="10" hasCustomPrompt="1"/>
          </p:nvPr>
        </p:nvSpPr>
        <p:spPr>
          <a:xfrm>
            <a:off x="1174344" y="2477448"/>
            <a:ext cx="9198226" cy="3059125"/>
          </a:xfrm>
          <a:prstGeom prst="rect">
            <a:avLst/>
          </a:prstGeom>
        </p:spPr>
        <p:txBody>
          <a:bodyPr/>
          <a:lstStyle>
            <a:lvl1pPr marL="0" indent="0" algn="just">
              <a:buNone/>
              <a:defRPr sz="2399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s-CO" err="1"/>
              <a:t>Lorem</a:t>
            </a:r>
            <a:r>
              <a:rPr lang="es-CO"/>
              <a:t> </a:t>
            </a:r>
            <a:r>
              <a:rPr lang="es-CO" err="1"/>
              <a:t>ipsum</a:t>
            </a:r>
            <a:r>
              <a:rPr lang="es-CO"/>
              <a:t> dolor </a:t>
            </a:r>
            <a:r>
              <a:rPr lang="es-CO" err="1"/>
              <a:t>sit</a:t>
            </a:r>
            <a:r>
              <a:rPr lang="es-CO"/>
              <a:t> </a:t>
            </a:r>
            <a:r>
              <a:rPr lang="es-CO" err="1"/>
              <a:t>amet</a:t>
            </a:r>
            <a:r>
              <a:rPr lang="es-CO"/>
              <a:t>, </a:t>
            </a:r>
            <a:r>
              <a:rPr lang="es-CO" err="1"/>
              <a:t>consectetur</a:t>
            </a:r>
            <a:r>
              <a:rPr lang="es-CO"/>
              <a:t> </a:t>
            </a:r>
            <a:r>
              <a:rPr lang="es-CO" err="1"/>
              <a:t>adipiscing</a:t>
            </a:r>
            <a:r>
              <a:rPr lang="es-CO"/>
              <a:t> </a:t>
            </a:r>
            <a:r>
              <a:rPr lang="es-CO" err="1"/>
              <a:t>elit</a:t>
            </a:r>
            <a:r>
              <a:rPr lang="es-CO"/>
              <a:t>. </a:t>
            </a:r>
            <a:r>
              <a:rPr lang="es-CO" err="1"/>
              <a:t>Nulla</a:t>
            </a:r>
            <a:r>
              <a:rPr lang="es-CO"/>
              <a:t> </a:t>
            </a:r>
            <a:r>
              <a:rPr lang="es-CO" err="1"/>
              <a:t>nisi</a:t>
            </a:r>
            <a:r>
              <a:rPr lang="es-CO"/>
              <a:t> </a:t>
            </a:r>
            <a:r>
              <a:rPr lang="es-CO" err="1"/>
              <a:t>est</a:t>
            </a:r>
            <a:r>
              <a:rPr lang="es-CO"/>
              <a:t>, </a:t>
            </a:r>
            <a:r>
              <a:rPr lang="es-CO" err="1"/>
              <a:t>convallis</a:t>
            </a:r>
            <a:r>
              <a:rPr lang="es-CO"/>
              <a:t> </a:t>
            </a:r>
            <a:r>
              <a:rPr lang="es-CO" err="1"/>
              <a:t>posuere</a:t>
            </a:r>
            <a:r>
              <a:rPr lang="es-CO"/>
              <a:t> </a:t>
            </a:r>
            <a:r>
              <a:rPr lang="es-CO" err="1"/>
              <a:t>ligula</a:t>
            </a:r>
            <a:r>
              <a:rPr lang="es-CO"/>
              <a:t> </a:t>
            </a:r>
            <a:r>
              <a:rPr lang="es-CO" err="1"/>
              <a:t>eu</a:t>
            </a:r>
            <a:r>
              <a:rPr lang="es-CO"/>
              <a:t>, </a:t>
            </a:r>
            <a:r>
              <a:rPr lang="es-CO" err="1"/>
              <a:t>malesuada</a:t>
            </a:r>
            <a:r>
              <a:rPr lang="es-CO"/>
              <a:t> </a:t>
            </a:r>
            <a:r>
              <a:rPr lang="es-CO" err="1"/>
              <a:t>vulputate</a:t>
            </a:r>
            <a:r>
              <a:rPr lang="es-CO"/>
              <a:t> </a:t>
            </a:r>
            <a:r>
              <a:rPr lang="es-CO" err="1"/>
              <a:t>massa</a:t>
            </a:r>
            <a:r>
              <a:rPr lang="es-CO"/>
              <a:t>. </a:t>
            </a:r>
            <a:r>
              <a:rPr lang="es-CO" err="1"/>
              <a:t>Mauris</a:t>
            </a:r>
            <a:r>
              <a:rPr lang="es-CO"/>
              <a:t> </a:t>
            </a:r>
            <a:r>
              <a:rPr lang="es-CO" err="1"/>
              <a:t>eleifend</a:t>
            </a:r>
            <a:r>
              <a:rPr lang="es-CO"/>
              <a:t> </a:t>
            </a:r>
            <a:r>
              <a:rPr lang="es-CO" err="1"/>
              <a:t>turpis</a:t>
            </a:r>
            <a:r>
              <a:rPr lang="es-CO"/>
              <a:t> </a:t>
            </a:r>
            <a:r>
              <a:rPr lang="es-CO" err="1"/>
              <a:t>vel</a:t>
            </a:r>
            <a:r>
              <a:rPr lang="es-CO"/>
              <a:t> </a:t>
            </a:r>
            <a:r>
              <a:rPr lang="es-CO" err="1"/>
              <a:t>placerat</a:t>
            </a:r>
            <a:r>
              <a:rPr lang="es-CO"/>
              <a:t> </a:t>
            </a:r>
            <a:r>
              <a:rPr lang="es-CO" err="1"/>
              <a:t>mattis</a:t>
            </a:r>
            <a:r>
              <a:rPr lang="es-CO"/>
              <a:t>. </a:t>
            </a:r>
            <a:r>
              <a:rPr lang="es-CO" err="1"/>
              <a:t>Orci</a:t>
            </a:r>
            <a:r>
              <a:rPr lang="es-CO"/>
              <a:t> </a:t>
            </a:r>
            <a:r>
              <a:rPr lang="es-CO" err="1"/>
              <a:t>varius</a:t>
            </a:r>
            <a:r>
              <a:rPr lang="es-CO"/>
              <a:t> </a:t>
            </a:r>
            <a:r>
              <a:rPr lang="es-CO" err="1"/>
              <a:t>natoque</a:t>
            </a:r>
            <a:r>
              <a:rPr lang="es-CO"/>
              <a:t> </a:t>
            </a:r>
            <a:r>
              <a:rPr lang="es-CO" err="1"/>
              <a:t>penatibus</a:t>
            </a:r>
            <a:r>
              <a:rPr lang="es-CO"/>
              <a:t> et </a:t>
            </a:r>
            <a:r>
              <a:rPr lang="es-CO" err="1"/>
              <a:t>magnis</a:t>
            </a:r>
            <a:r>
              <a:rPr lang="es-CO"/>
              <a:t> </a:t>
            </a:r>
            <a:r>
              <a:rPr lang="es-CO" err="1"/>
              <a:t>dis</a:t>
            </a:r>
            <a:r>
              <a:rPr lang="es-CO"/>
              <a:t> </a:t>
            </a:r>
            <a:r>
              <a:rPr lang="es-CO" err="1"/>
              <a:t>parturient</a:t>
            </a:r>
            <a:r>
              <a:rPr lang="es-CO"/>
              <a:t> montes, </a:t>
            </a:r>
            <a:r>
              <a:rPr lang="es-CO" err="1"/>
              <a:t>nascetur</a:t>
            </a:r>
            <a:r>
              <a:rPr lang="es-CO"/>
              <a:t> </a:t>
            </a:r>
            <a:r>
              <a:rPr lang="es-CO" err="1"/>
              <a:t>ridiculus</a:t>
            </a:r>
            <a:r>
              <a:rPr lang="es-CO"/>
              <a:t> mus. </a:t>
            </a:r>
            <a:r>
              <a:rPr lang="es-CO" err="1"/>
              <a:t>Fusce</a:t>
            </a:r>
            <a:r>
              <a:rPr lang="es-CO"/>
              <a:t> </a:t>
            </a:r>
            <a:r>
              <a:rPr lang="es-CO" err="1"/>
              <a:t>faucibus</a:t>
            </a:r>
            <a:r>
              <a:rPr lang="es-CO"/>
              <a:t> </a:t>
            </a:r>
            <a:r>
              <a:rPr lang="es-CO" err="1"/>
              <a:t>feugiat</a:t>
            </a:r>
            <a:r>
              <a:rPr lang="es-CO"/>
              <a:t> </a:t>
            </a:r>
            <a:r>
              <a:rPr lang="es-CO" err="1"/>
              <a:t>felis</a:t>
            </a:r>
            <a:r>
              <a:rPr lang="es-CO"/>
              <a:t>. </a:t>
            </a:r>
            <a:r>
              <a:rPr lang="es-CO" err="1"/>
              <a:t>Fusce</a:t>
            </a:r>
            <a:r>
              <a:rPr lang="es-CO"/>
              <a:t> </a:t>
            </a:r>
            <a:r>
              <a:rPr lang="es-CO" err="1"/>
              <a:t>suscipit</a:t>
            </a:r>
            <a:r>
              <a:rPr lang="es-CO"/>
              <a:t> </a:t>
            </a:r>
            <a:r>
              <a:rPr lang="es-CO" err="1"/>
              <a:t>egestas</a:t>
            </a:r>
            <a:r>
              <a:rPr lang="es-CO"/>
              <a:t> </a:t>
            </a:r>
            <a:r>
              <a:rPr lang="es-CO" err="1"/>
              <a:t>arcu</a:t>
            </a:r>
            <a:r>
              <a:rPr lang="es-CO"/>
              <a:t>. </a:t>
            </a:r>
            <a:r>
              <a:rPr lang="es-CO" err="1"/>
              <a:t>Nam</a:t>
            </a:r>
            <a:r>
              <a:rPr lang="es-CO"/>
              <a:t> </a:t>
            </a:r>
            <a:r>
              <a:rPr lang="es-CO" err="1"/>
              <a:t>tincidunt</a:t>
            </a:r>
            <a:r>
              <a:rPr lang="es-CO"/>
              <a:t> </a:t>
            </a:r>
            <a:r>
              <a:rPr lang="es-CO" err="1"/>
              <a:t>efficitur</a:t>
            </a:r>
            <a:r>
              <a:rPr lang="es-CO"/>
              <a:t> ante </a:t>
            </a:r>
            <a:r>
              <a:rPr lang="es-CO" err="1"/>
              <a:t>eu</a:t>
            </a:r>
            <a:r>
              <a:rPr lang="es-CO"/>
              <a:t> </a:t>
            </a:r>
            <a:r>
              <a:rPr lang="es-CO" err="1"/>
              <a:t>iaculis</a:t>
            </a:r>
            <a:r>
              <a:rPr lang="es-CO"/>
              <a:t>. </a:t>
            </a:r>
            <a:r>
              <a:rPr lang="es-CO" err="1"/>
              <a:t>Mauris</a:t>
            </a:r>
            <a:r>
              <a:rPr lang="es-CO"/>
              <a:t> ornare urna id </a:t>
            </a:r>
            <a:r>
              <a:rPr lang="es-CO" err="1"/>
              <a:t>metus</a:t>
            </a:r>
            <a:r>
              <a:rPr lang="es-CO"/>
              <a:t> </a:t>
            </a:r>
            <a:r>
              <a:rPr lang="es-CO" err="1"/>
              <a:t>sollicitudin</a:t>
            </a:r>
            <a:r>
              <a:rPr lang="es-CO"/>
              <a:t>, ut </a:t>
            </a:r>
            <a:r>
              <a:rPr lang="es-CO" err="1"/>
              <a:t>varius</a:t>
            </a:r>
            <a:r>
              <a:rPr lang="es-CO"/>
              <a:t> justo </a:t>
            </a:r>
            <a:r>
              <a:rPr lang="es-CO" err="1"/>
              <a:t>condimentum</a:t>
            </a:r>
            <a:r>
              <a:rPr lang="es-CO"/>
              <a:t>. </a:t>
            </a:r>
            <a:r>
              <a:rPr lang="es-CO" err="1"/>
              <a:t>Mauris</a:t>
            </a:r>
            <a:r>
              <a:rPr lang="es-CO"/>
              <a:t> </a:t>
            </a:r>
            <a:r>
              <a:rPr lang="es-CO" err="1"/>
              <a:t>bibendum</a:t>
            </a:r>
            <a:r>
              <a:rPr lang="es-CO"/>
              <a:t> </a:t>
            </a:r>
            <a:r>
              <a:rPr lang="es-CO" err="1"/>
              <a:t>lorem</a:t>
            </a:r>
            <a:r>
              <a:rPr lang="es-CO"/>
              <a:t> lacinia </a:t>
            </a:r>
            <a:r>
              <a:rPr lang="es-CO" err="1"/>
              <a:t>neque</a:t>
            </a:r>
            <a:r>
              <a:rPr lang="es-CO"/>
              <a:t> </a:t>
            </a:r>
            <a:r>
              <a:rPr lang="es-CO" err="1"/>
              <a:t>rutrum</a:t>
            </a:r>
            <a:r>
              <a:rPr lang="es-CO"/>
              <a:t> </a:t>
            </a:r>
            <a:r>
              <a:rPr lang="es-CO" err="1"/>
              <a:t>eleifend</a:t>
            </a:r>
            <a:r>
              <a:rPr lang="es-CO"/>
              <a:t>. </a:t>
            </a:r>
            <a:r>
              <a:rPr lang="es-CO" err="1"/>
              <a:t>Suspendisse</a:t>
            </a:r>
            <a:r>
              <a:rPr lang="es-CO"/>
              <a:t> vehicula </a:t>
            </a:r>
            <a:r>
              <a:rPr lang="es-CO" err="1"/>
              <a:t>nisi</a:t>
            </a:r>
            <a:r>
              <a:rPr lang="es-CO"/>
              <a:t> at </a:t>
            </a:r>
            <a:r>
              <a:rPr lang="es-CO" err="1"/>
              <a:t>fermentum</a:t>
            </a:r>
            <a:r>
              <a:rPr lang="es-CO"/>
              <a:t> </a:t>
            </a:r>
            <a:r>
              <a:rPr lang="es-CO" err="1"/>
              <a:t>finibus</a:t>
            </a:r>
            <a:r>
              <a:rPr lang="es-CO"/>
              <a:t>. </a:t>
            </a:r>
            <a:r>
              <a:rPr lang="es-CO" err="1"/>
              <a:t>Fusce</a:t>
            </a:r>
            <a:r>
              <a:rPr lang="es-CO"/>
              <a:t> </a:t>
            </a:r>
            <a:r>
              <a:rPr lang="es-CO" err="1"/>
              <a:t>faucibus</a:t>
            </a:r>
            <a:r>
              <a:rPr lang="es-CO"/>
              <a:t> </a:t>
            </a:r>
            <a:r>
              <a:rPr lang="es-CO" err="1"/>
              <a:t>feugiat</a:t>
            </a:r>
            <a:r>
              <a:rPr lang="es-CO"/>
              <a:t> </a:t>
            </a:r>
            <a:r>
              <a:rPr lang="es-CO" err="1"/>
              <a:t>felis</a:t>
            </a:r>
            <a:r>
              <a:rPr lang="es-CO"/>
              <a:t>. </a:t>
            </a:r>
            <a:r>
              <a:rPr lang="es-CO" err="1"/>
              <a:t>Fusce</a:t>
            </a:r>
            <a:r>
              <a:rPr lang="es-CO"/>
              <a:t> </a:t>
            </a:r>
            <a:r>
              <a:rPr lang="es-CO" err="1"/>
              <a:t>suscipit</a:t>
            </a:r>
            <a:r>
              <a:rPr lang="es-CO"/>
              <a:t> </a:t>
            </a:r>
            <a:r>
              <a:rPr lang="es-CO" err="1"/>
              <a:t>egestas</a:t>
            </a:r>
            <a:r>
              <a:rPr lang="es-CO"/>
              <a:t> </a:t>
            </a:r>
            <a:r>
              <a:rPr lang="es-CO" err="1"/>
              <a:t>arcu</a:t>
            </a:r>
            <a:r>
              <a:rPr lang="es-CO"/>
              <a:t>. </a:t>
            </a: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20D8CB37-59E6-3E9A-1C2C-0FE729C8548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862418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exto e imagen izquier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6"/>
          <p:cNvSpPr>
            <a:spLocks noGrp="1"/>
          </p:cNvSpPr>
          <p:nvPr>
            <p:ph type="title"/>
          </p:nvPr>
        </p:nvSpPr>
        <p:spPr>
          <a:xfrm>
            <a:off x="4991797" y="691923"/>
            <a:ext cx="4830110" cy="671226"/>
          </a:xfrm>
          <a:prstGeom prst="rect">
            <a:avLst/>
          </a:prstGeom>
        </p:spPr>
        <p:txBody>
          <a:bodyPr/>
          <a:lstStyle>
            <a:lvl1pPr>
              <a:defRPr sz="3732" b="1">
                <a:solidFill>
                  <a:schemeClr val="bg1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5" name="Marcador de texto 8"/>
          <p:cNvSpPr>
            <a:spLocks noGrp="1"/>
          </p:cNvSpPr>
          <p:nvPr>
            <p:ph type="body" sz="quarter" idx="10" hasCustomPrompt="1"/>
          </p:nvPr>
        </p:nvSpPr>
        <p:spPr>
          <a:xfrm>
            <a:off x="4991797" y="2155784"/>
            <a:ext cx="4830110" cy="3705455"/>
          </a:xfrm>
          <a:prstGeom prst="rect">
            <a:avLst/>
          </a:prstGeom>
        </p:spPr>
        <p:txBody>
          <a:bodyPr/>
          <a:lstStyle>
            <a:lvl1pPr marL="0" indent="0" algn="just">
              <a:buNone/>
              <a:defRPr sz="2399">
                <a:solidFill>
                  <a:schemeClr val="bg1"/>
                </a:solidFill>
              </a:defRPr>
            </a:lvl1pPr>
          </a:lstStyle>
          <a:p>
            <a:pPr lvl="0"/>
            <a:r>
              <a:rPr lang="es-CO" err="1"/>
              <a:t>Lorem</a:t>
            </a:r>
            <a:r>
              <a:rPr lang="es-CO"/>
              <a:t> </a:t>
            </a:r>
            <a:r>
              <a:rPr lang="es-CO" err="1"/>
              <a:t>ipsum</a:t>
            </a:r>
            <a:r>
              <a:rPr lang="es-CO"/>
              <a:t> dolor </a:t>
            </a:r>
            <a:r>
              <a:rPr lang="es-CO" err="1"/>
              <a:t>sit</a:t>
            </a:r>
            <a:r>
              <a:rPr lang="es-CO"/>
              <a:t> </a:t>
            </a:r>
            <a:r>
              <a:rPr lang="es-CO" err="1"/>
              <a:t>amet</a:t>
            </a:r>
            <a:r>
              <a:rPr lang="es-CO"/>
              <a:t>, </a:t>
            </a:r>
            <a:r>
              <a:rPr lang="es-CO" err="1"/>
              <a:t>consectetur</a:t>
            </a:r>
            <a:r>
              <a:rPr lang="es-CO"/>
              <a:t> </a:t>
            </a:r>
            <a:r>
              <a:rPr lang="es-CO" err="1"/>
              <a:t>adipiscing</a:t>
            </a:r>
            <a:r>
              <a:rPr lang="es-CO"/>
              <a:t> </a:t>
            </a:r>
            <a:r>
              <a:rPr lang="es-CO" err="1"/>
              <a:t>elit</a:t>
            </a:r>
            <a:r>
              <a:rPr lang="es-CO"/>
              <a:t>. </a:t>
            </a:r>
            <a:r>
              <a:rPr lang="es-CO" err="1"/>
              <a:t>Nulla</a:t>
            </a:r>
            <a:r>
              <a:rPr lang="es-CO"/>
              <a:t> </a:t>
            </a:r>
            <a:r>
              <a:rPr lang="es-CO" err="1"/>
              <a:t>nisi</a:t>
            </a:r>
            <a:r>
              <a:rPr lang="es-CO"/>
              <a:t> </a:t>
            </a:r>
            <a:r>
              <a:rPr lang="es-CO" err="1"/>
              <a:t>est</a:t>
            </a:r>
            <a:r>
              <a:rPr lang="es-CO"/>
              <a:t>, </a:t>
            </a:r>
            <a:r>
              <a:rPr lang="es-CO" err="1"/>
              <a:t>convallis</a:t>
            </a:r>
            <a:r>
              <a:rPr lang="es-CO"/>
              <a:t> </a:t>
            </a:r>
            <a:r>
              <a:rPr lang="es-CO" err="1"/>
              <a:t>posuere</a:t>
            </a:r>
            <a:r>
              <a:rPr lang="es-CO"/>
              <a:t> </a:t>
            </a:r>
            <a:r>
              <a:rPr lang="es-CO" err="1"/>
              <a:t>ligula</a:t>
            </a:r>
            <a:r>
              <a:rPr lang="es-CO"/>
              <a:t> </a:t>
            </a:r>
            <a:r>
              <a:rPr lang="es-CO" err="1"/>
              <a:t>eu</a:t>
            </a:r>
            <a:r>
              <a:rPr lang="es-CO"/>
              <a:t>, </a:t>
            </a:r>
            <a:r>
              <a:rPr lang="es-CO" err="1"/>
              <a:t>malesuada</a:t>
            </a:r>
            <a:r>
              <a:rPr lang="es-CO"/>
              <a:t> </a:t>
            </a:r>
            <a:r>
              <a:rPr lang="es-CO" err="1"/>
              <a:t>vulputate</a:t>
            </a:r>
            <a:r>
              <a:rPr lang="es-CO"/>
              <a:t> </a:t>
            </a:r>
            <a:r>
              <a:rPr lang="es-CO" err="1"/>
              <a:t>massa</a:t>
            </a:r>
            <a:r>
              <a:rPr lang="es-CO"/>
              <a:t>. </a:t>
            </a:r>
            <a:r>
              <a:rPr lang="es-CO" err="1"/>
              <a:t>Mauris</a:t>
            </a:r>
            <a:r>
              <a:rPr lang="es-CO"/>
              <a:t> </a:t>
            </a:r>
            <a:r>
              <a:rPr lang="es-CO" err="1"/>
              <a:t>eleifend</a:t>
            </a:r>
            <a:r>
              <a:rPr lang="es-CO"/>
              <a:t> </a:t>
            </a:r>
            <a:r>
              <a:rPr lang="es-CO" err="1"/>
              <a:t>turpis</a:t>
            </a:r>
            <a:r>
              <a:rPr lang="es-CO"/>
              <a:t> </a:t>
            </a:r>
            <a:r>
              <a:rPr lang="es-CO" err="1"/>
              <a:t>vel</a:t>
            </a:r>
            <a:r>
              <a:rPr lang="es-CO"/>
              <a:t> </a:t>
            </a:r>
            <a:r>
              <a:rPr lang="es-CO" err="1"/>
              <a:t>placerat</a:t>
            </a:r>
            <a:r>
              <a:rPr lang="es-CO"/>
              <a:t> </a:t>
            </a:r>
            <a:r>
              <a:rPr lang="es-CO" err="1"/>
              <a:t>mattis</a:t>
            </a:r>
            <a:r>
              <a:rPr lang="es-CO"/>
              <a:t>. </a:t>
            </a:r>
            <a:r>
              <a:rPr lang="es-CO" err="1"/>
              <a:t>Orci</a:t>
            </a:r>
            <a:r>
              <a:rPr lang="es-CO"/>
              <a:t> </a:t>
            </a:r>
            <a:r>
              <a:rPr lang="es-CO" err="1"/>
              <a:t>varius</a:t>
            </a:r>
            <a:r>
              <a:rPr lang="es-CO"/>
              <a:t> </a:t>
            </a:r>
            <a:r>
              <a:rPr lang="es-CO" err="1"/>
              <a:t>natoque</a:t>
            </a:r>
            <a:r>
              <a:rPr lang="es-CO"/>
              <a:t> </a:t>
            </a:r>
            <a:r>
              <a:rPr lang="es-CO" err="1"/>
              <a:t>penatibus</a:t>
            </a:r>
            <a:r>
              <a:rPr lang="es-CO"/>
              <a:t> et </a:t>
            </a:r>
            <a:r>
              <a:rPr lang="es-CO" err="1"/>
              <a:t>magnis</a:t>
            </a:r>
            <a:r>
              <a:rPr lang="es-CO"/>
              <a:t> </a:t>
            </a:r>
            <a:r>
              <a:rPr lang="es-CO" err="1"/>
              <a:t>dis</a:t>
            </a:r>
            <a:r>
              <a:rPr lang="es-CO"/>
              <a:t> </a:t>
            </a:r>
            <a:r>
              <a:rPr lang="es-CO" err="1"/>
              <a:t>parturient</a:t>
            </a:r>
            <a:r>
              <a:rPr lang="es-CO"/>
              <a:t> montes, </a:t>
            </a:r>
            <a:r>
              <a:rPr lang="es-CO" err="1"/>
              <a:t>nascetur</a:t>
            </a:r>
            <a:r>
              <a:rPr lang="es-CO"/>
              <a:t> </a:t>
            </a:r>
            <a:r>
              <a:rPr lang="es-CO" err="1"/>
              <a:t>ridiculus</a:t>
            </a:r>
            <a:r>
              <a:rPr lang="es-CO"/>
              <a:t> mus. </a:t>
            </a:r>
            <a:r>
              <a:rPr lang="es-CO" err="1"/>
              <a:t>Fusce</a:t>
            </a:r>
            <a:r>
              <a:rPr lang="es-CO"/>
              <a:t> </a:t>
            </a:r>
            <a:r>
              <a:rPr lang="es-CO" err="1"/>
              <a:t>faucibus</a:t>
            </a:r>
            <a:r>
              <a:rPr lang="es-CO"/>
              <a:t> </a:t>
            </a:r>
            <a:r>
              <a:rPr lang="es-CO" err="1"/>
              <a:t>feugiat</a:t>
            </a:r>
            <a:r>
              <a:rPr lang="es-CO"/>
              <a:t> </a:t>
            </a:r>
            <a:r>
              <a:rPr lang="es-CO" err="1"/>
              <a:t>felis</a:t>
            </a:r>
            <a:r>
              <a:rPr lang="es-CO"/>
              <a:t>. </a:t>
            </a:r>
            <a:r>
              <a:rPr lang="es-CO" err="1"/>
              <a:t>Fusce</a:t>
            </a:r>
            <a:r>
              <a:rPr lang="es-CO"/>
              <a:t> </a:t>
            </a:r>
            <a:r>
              <a:rPr lang="es-CO" err="1"/>
              <a:t>suscipit</a:t>
            </a:r>
            <a:r>
              <a:rPr lang="es-CO"/>
              <a:t> </a:t>
            </a:r>
            <a:r>
              <a:rPr lang="es-CO" err="1"/>
              <a:t>egestas</a:t>
            </a:r>
            <a:r>
              <a:rPr lang="es-CO"/>
              <a:t> </a:t>
            </a:r>
            <a:r>
              <a:rPr lang="es-CO" err="1"/>
              <a:t>arcu</a:t>
            </a:r>
            <a:r>
              <a:rPr lang="es-CO"/>
              <a:t>. </a:t>
            </a:r>
            <a:r>
              <a:rPr lang="es-CO" err="1"/>
              <a:t>Nam</a:t>
            </a:r>
            <a:r>
              <a:rPr lang="es-CO"/>
              <a:t> </a:t>
            </a:r>
            <a:r>
              <a:rPr lang="es-CO" err="1"/>
              <a:t>tincidunt</a:t>
            </a:r>
            <a:r>
              <a:rPr lang="es-CO"/>
              <a:t> </a:t>
            </a:r>
            <a:r>
              <a:rPr lang="es-CO" err="1"/>
              <a:t>efficitur</a:t>
            </a:r>
            <a:r>
              <a:rPr lang="es-CO"/>
              <a:t> ante </a:t>
            </a:r>
            <a:r>
              <a:rPr lang="es-CO" err="1"/>
              <a:t>eu</a:t>
            </a:r>
            <a:r>
              <a:rPr lang="es-CO"/>
              <a:t> </a:t>
            </a:r>
            <a:r>
              <a:rPr lang="es-CO" err="1"/>
              <a:t>iaculis</a:t>
            </a:r>
            <a:r>
              <a:rPr lang="es-CO"/>
              <a:t>. </a:t>
            </a:r>
            <a:r>
              <a:rPr lang="es-CO" err="1"/>
              <a:t>Nulla</a:t>
            </a:r>
            <a:r>
              <a:rPr lang="es-CO"/>
              <a:t> </a:t>
            </a:r>
            <a:r>
              <a:rPr lang="es-CO" err="1"/>
              <a:t>nisi</a:t>
            </a:r>
            <a:r>
              <a:rPr lang="es-CO"/>
              <a:t> </a:t>
            </a:r>
            <a:r>
              <a:rPr lang="es-CO" err="1"/>
              <a:t>est</a:t>
            </a:r>
            <a:r>
              <a:rPr lang="es-CO"/>
              <a:t>, </a:t>
            </a:r>
            <a:r>
              <a:rPr lang="es-CO" err="1"/>
              <a:t>convallis</a:t>
            </a:r>
            <a:r>
              <a:rPr lang="es-CO"/>
              <a:t> </a:t>
            </a:r>
            <a:r>
              <a:rPr lang="es-CO" err="1"/>
              <a:t>posuere</a:t>
            </a:r>
            <a:r>
              <a:rPr lang="es-CO"/>
              <a:t> </a:t>
            </a:r>
            <a:r>
              <a:rPr lang="es-CO" err="1"/>
              <a:t>ligula</a:t>
            </a:r>
            <a:r>
              <a:rPr lang="es-CO"/>
              <a:t> </a:t>
            </a:r>
            <a:r>
              <a:rPr lang="es-CO" err="1"/>
              <a:t>eu</a:t>
            </a:r>
            <a:r>
              <a:rPr lang="es-CO"/>
              <a:t>, </a:t>
            </a:r>
            <a:r>
              <a:rPr lang="es-CO" err="1"/>
              <a:t>malesuada</a:t>
            </a:r>
            <a:r>
              <a:rPr lang="es-CO"/>
              <a:t> </a:t>
            </a:r>
            <a:r>
              <a:rPr lang="es-CO" err="1"/>
              <a:t>vulputate</a:t>
            </a:r>
            <a:r>
              <a:rPr lang="es-CO"/>
              <a:t> </a:t>
            </a:r>
            <a:r>
              <a:rPr lang="es-CO" err="1"/>
              <a:t>massa</a:t>
            </a:r>
            <a:r>
              <a:rPr lang="es-CO"/>
              <a:t>. </a:t>
            </a:r>
          </a:p>
        </p:txBody>
      </p:sp>
      <p:sp>
        <p:nvSpPr>
          <p:cNvPr id="6" name="Marcador de posición de imagen 2"/>
          <p:cNvSpPr>
            <a:spLocks noGrp="1"/>
          </p:cNvSpPr>
          <p:nvPr>
            <p:ph type="pic" sz="quarter" idx="11"/>
          </p:nvPr>
        </p:nvSpPr>
        <p:spPr>
          <a:xfrm>
            <a:off x="1" y="0"/>
            <a:ext cx="4576897" cy="6858000"/>
          </a:xfrm>
          <a:prstGeom prst="rect">
            <a:avLst/>
          </a:prstGeom>
        </p:spPr>
        <p:txBody>
          <a:bodyPr/>
          <a:lstStyle/>
          <a:p>
            <a:endParaRPr lang="es-CO"/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id="{EBCE110A-7C5C-EFB2-ED19-37FA508C801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891836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exto e imagen izquier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6"/>
          <p:cNvSpPr>
            <a:spLocks noGrp="1"/>
          </p:cNvSpPr>
          <p:nvPr>
            <p:ph type="title"/>
          </p:nvPr>
        </p:nvSpPr>
        <p:spPr>
          <a:xfrm>
            <a:off x="4991797" y="691923"/>
            <a:ext cx="4830110" cy="671226"/>
          </a:xfrm>
          <a:prstGeom prst="rect">
            <a:avLst/>
          </a:prstGeom>
        </p:spPr>
        <p:txBody>
          <a:bodyPr/>
          <a:lstStyle>
            <a:lvl1pPr>
              <a:defRPr sz="3732" b="1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5" name="Marcador de texto 8"/>
          <p:cNvSpPr>
            <a:spLocks noGrp="1"/>
          </p:cNvSpPr>
          <p:nvPr>
            <p:ph type="body" sz="quarter" idx="10" hasCustomPrompt="1"/>
          </p:nvPr>
        </p:nvSpPr>
        <p:spPr>
          <a:xfrm>
            <a:off x="4991797" y="2155784"/>
            <a:ext cx="4830110" cy="3705455"/>
          </a:xfrm>
          <a:prstGeom prst="rect">
            <a:avLst/>
          </a:prstGeom>
        </p:spPr>
        <p:txBody>
          <a:bodyPr/>
          <a:lstStyle>
            <a:lvl1pPr marL="0" indent="0" algn="just">
              <a:buNone/>
              <a:defRPr sz="2399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s-CO" err="1"/>
              <a:t>Lorem</a:t>
            </a:r>
            <a:r>
              <a:rPr lang="es-CO"/>
              <a:t> </a:t>
            </a:r>
            <a:r>
              <a:rPr lang="es-CO" err="1"/>
              <a:t>ipsum</a:t>
            </a:r>
            <a:r>
              <a:rPr lang="es-CO"/>
              <a:t> dolor </a:t>
            </a:r>
            <a:r>
              <a:rPr lang="es-CO" err="1"/>
              <a:t>sit</a:t>
            </a:r>
            <a:r>
              <a:rPr lang="es-CO"/>
              <a:t> </a:t>
            </a:r>
            <a:r>
              <a:rPr lang="es-CO" err="1"/>
              <a:t>amet</a:t>
            </a:r>
            <a:r>
              <a:rPr lang="es-CO"/>
              <a:t>, </a:t>
            </a:r>
            <a:r>
              <a:rPr lang="es-CO" err="1"/>
              <a:t>consectetur</a:t>
            </a:r>
            <a:r>
              <a:rPr lang="es-CO"/>
              <a:t> </a:t>
            </a:r>
            <a:r>
              <a:rPr lang="es-CO" err="1"/>
              <a:t>adipiscing</a:t>
            </a:r>
            <a:r>
              <a:rPr lang="es-CO"/>
              <a:t> </a:t>
            </a:r>
            <a:r>
              <a:rPr lang="es-CO" err="1"/>
              <a:t>elit</a:t>
            </a:r>
            <a:r>
              <a:rPr lang="es-CO"/>
              <a:t>. </a:t>
            </a:r>
            <a:r>
              <a:rPr lang="es-CO" err="1"/>
              <a:t>Nulla</a:t>
            </a:r>
            <a:r>
              <a:rPr lang="es-CO"/>
              <a:t> </a:t>
            </a:r>
            <a:r>
              <a:rPr lang="es-CO" err="1"/>
              <a:t>nisi</a:t>
            </a:r>
            <a:r>
              <a:rPr lang="es-CO"/>
              <a:t> </a:t>
            </a:r>
            <a:r>
              <a:rPr lang="es-CO" err="1"/>
              <a:t>est</a:t>
            </a:r>
            <a:r>
              <a:rPr lang="es-CO"/>
              <a:t>, </a:t>
            </a:r>
            <a:r>
              <a:rPr lang="es-CO" err="1"/>
              <a:t>convallis</a:t>
            </a:r>
            <a:r>
              <a:rPr lang="es-CO"/>
              <a:t> </a:t>
            </a:r>
            <a:r>
              <a:rPr lang="es-CO" err="1"/>
              <a:t>posuere</a:t>
            </a:r>
            <a:r>
              <a:rPr lang="es-CO"/>
              <a:t> </a:t>
            </a:r>
            <a:r>
              <a:rPr lang="es-CO" err="1"/>
              <a:t>ligula</a:t>
            </a:r>
            <a:r>
              <a:rPr lang="es-CO"/>
              <a:t> </a:t>
            </a:r>
            <a:r>
              <a:rPr lang="es-CO" err="1"/>
              <a:t>eu</a:t>
            </a:r>
            <a:r>
              <a:rPr lang="es-CO"/>
              <a:t>, </a:t>
            </a:r>
            <a:r>
              <a:rPr lang="es-CO" err="1"/>
              <a:t>malesuada</a:t>
            </a:r>
            <a:r>
              <a:rPr lang="es-CO"/>
              <a:t> </a:t>
            </a:r>
            <a:r>
              <a:rPr lang="es-CO" err="1"/>
              <a:t>vulputate</a:t>
            </a:r>
            <a:r>
              <a:rPr lang="es-CO"/>
              <a:t> </a:t>
            </a:r>
            <a:r>
              <a:rPr lang="es-CO" err="1"/>
              <a:t>massa</a:t>
            </a:r>
            <a:r>
              <a:rPr lang="es-CO"/>
              <a:t>. </a:t>
            </a:r>
            <a:r>
              <a:rPr lang="es-CO" err="1"/>
              <a:t>Mauris</a:t>
            </a:r>
            <a:r>
              <a:rPr lang="es-CO"/>
              <a:t> </a:t>
            </a:r>
            <a:r>
              <a:rPr lang="es-CO" err="1"/>
              <a:t>eleifend</a:t>
            </a:r>
            <a:r>
              <a:rPr lang="es-CO"/>
              <a:t> </a:t>
            </a:r>
            <a:r>
              <a:rPr lang="es-CO" err="1"/>
              <a:t>turpis</a:t>
            </a:r>
            <a:r>
              <a:rPr lang="es-CO"/>
              <a:t> </a:t>
            </a:r>
            <a:r>
              <a:rPr lang="es-CO" err="1"/>
              <a:t>vel</a:t>
            </a:r>
            <a:r>
              <a:rPr lang="es-CO"/>
              <a:t> </a:t>
            </a:r>
            <a:r>
              <a:rPr lang="es-CO" err="1"/>
              <a:t>placerat</a:t>
            </a:r>
            <a:r>
              <a:rPr lang="es-CO"/>
              <a:t> </a:t>
            </a:r>
            <a:r>
              <a:rPr lang="es-CO" err="1"/>
              <a:t>mattis</a:t>
            </a:r>
            <a:r>
              <a:rPr lang="es-CO"/>
              <a:t>. </a:t>
            </a:r>
            <a:r>
              <a:rPr lang="es-CO" err="1"/>
              <a:t>Orci</a:t>
            </a:r>
            <a:r>
              <a:rPr lang="es-CO"/>
              <a:t> </a:t>
            </a:r>
            <a:r>
              <a:rPr lang="es-CO" err="1"/>
              <a:t>varius</a:t>
            </a:r>
            <a:r>
              <a:rPr lang="es-CO"/>
              <a:t> </a:t>
            </a:r>
            <a:r>
              <a:rPr lang="es-CO" err="1"/>
              <a:t>natoque</a:t>
            </a:r>
            <a:r>
              <a:rPr lang="es-CO"/>
              <a:t> </a:t>
            </a:r>
            <a:r>
              <a:rPr lang="es-CO" err="1"/>
              <a:t>penatibus</a:t>
            </a:r>
            <a:r>
              <a:rPr lang="es-CO"/>
              <a:t> et </a:t>
            </a:r>
            <a:r>
              <a:rPr lang="es-CO" err="1"/>
              <a:t>magnis</a:t>
            </a:r>
            <a:r>
              <a:rPr lang="es-CO"/>
              <a:t> </a:t>
            </a:r>
            <a:r>
              <a:rPr lang="es-CO" err="1"/>
              <a:t>dis</a:t>
            </a:r>
            <a:r>
              <a:rPr lang="es-CO"/>
              <a:t> </a:t>
            </a:r>
            <a:r>
              <a:rPr lang="es-CO" err="1"/>
              <a:t>parturient</a:t>
            </a:r>
            <a:r>
              <a:rPr lang="es-CO"/>
              <a:t> montes, </a:t>
            </a:r>
            <a:r>
              <a:rPr lang="es-CO" err="1"/>
              <a:t>nascetur</a:t>
            </a:r>
            <a:r>
              <a:rPr lang="es-CO"/>
              <a:t> </a:t>
            </a:r>
            <a:r>
              <a:rPr lang="es-CO" err="1"/>
              <a:t>ridiculus</a:t>
            </a:r>
            <a:r>
              <a:rPr lang="es-CO"/>
              <a:t> mus. </a:t>
            </a:r>
            <a:r>
              <a:rPr lang="es-CO" err="1"/>
              <a:t>Fusce</a:t>
            </a:r>
            <a:r>
              <a:rPr lang="es-CO"/>
              <a:t> </a:t>
            </a:r>
            <a:r>
              <a:rPr lang="es-CO" err="1"/>
              <a:t>faucibus</a:t>
            </a:r>
            <a:r>
              <a:rPr lang="es-CO"/>
              <a:t> </a:t>
            </a:r>
            <a:r>
              <a:rPr lang="es-CO" err="1"/>
              <a:t>feugiat</a:t>
            </a:r>
            <a:r>
              <a:rPr lang="es-CO"/>
              <a:t> </a:t>
            </a:r>
            <a:r>
              <a:rPr lang="es-CO" err="1"/>
              <a:t>felis</a:t>
            </a:r>
            <a:r>
              <a:rPr lang="es-CO"/>
              <a:t>. </a:t>
            </a:r>
            <a:r>
              <a:rPr lang="es-CO" err="1"/>
              <a:t>Fusce</a:t>
            </a:r>
            <a:r>
              <a:rPr lang="es-CO"/>
              <a:t> </a:t>
            </a:r>
            <a:r>
              <a:rPr lang="es-CO" err="1"/>
              <a:t>suscipit</a:t>
            </a:r>
            <a:r>
              <a:rPr lang="es-CO"/>
              <a:t> </a:t>
            </a:r>
            <a:r>
              <a:rPr lang="es-CO" err="1"/>
              <a:t>egestas</a:t>
            </a:r>
            <a:r>
              <a:rPr lang="es-CO"/>
              <a:t> </a:t>
            </a:r>
            <a:r>
              <a:rPr lang="es-CO" err="1"/>
              <a:t>arcu</a:t>
            </a:r>
            <a:r>
              <a:rPr lang="es-CO"/>
              <a:t>. </a:t>
            </a:r>
            <a:r>
              <a:rPr lang="es-CO" err="1"/>
              <a:t>Nam</a:t>
            </a:r>
            <a:r>
              <a:rPr lang="es-CO"/>
              <a:t> </a:t>
            </a:r>
            <a:r>
              <a:rPr lang="es-CO" err="1"/>
              <a:t>tincidunt</a:t>
            </a:r>
            <a:r>
              <a:rPr lang="es-CO"/>
              <a:t> </a:t>
            </a:r>
            <a:r>
              <a:rPr lang="es-CO" err="1"/>
              <a:t>efficitur</a:t>
            </a:r>
            <a:r>
              <a:rPr lang="es-CO"/>
              <a:t> ante </a:t>
            </a:r>
            <a:r>
              <a:rPr lang="es-CO" err="1"/>
              <a:t>eu</a:t>
            </a:r>
            <a:r>
              <a:rPr lang="es-CO"/>
              <a:t> </a:t>
            </a:r>
            <a:r>
              <a:rPr lang="es-CO" err="1"/>
              <a:t>iaculis</a:t>
            </a:r>
            <a:r>
              <a:rPr lang="es-CO"/>
              <a:t>. </a:t>
            </a:r>
            <a:r>
              <a:rPr lang="es-CO" err="1"/>
              <a:t>Nulla</a:t>
            </a:r>
            <a:r>
              <a:rPr lang="es-CO"/>
              <a:t> </a:t>
            </a:r>
            <a:r>
              <a:rPr lang="es-CO" err="1"/>
              <a:t>nisi</a:t>
            </a:r>
            <a:r>
              <a:rPr lang="es-CO"/>
              <a:t> </a:t>
            </a:r>
            <a:r>
              <a:rPr lang="es-CO" err="1"/>
              <a:t>est</a:t>
            </a:r>
            <a:r>
              <a:rPr lang="es-CO"/>
              <a:t>, </a:t>
            </a:r>
            <a:r>
              <a:rPr lang="es-CO" err="1"/>
              <a:t>convallis</a:t>
            </a:r>
            <a:r>
              <a:rPr lang="es-CO"/>
              <a:t> </a:t>
            </a:r>
            <a:r>
              <a:rPr lang="es-CO" err="1"/>
              <a:t>posuere</a:t>
            </a:r>
            <a:r>
              <a:rPr lang="es-CO"/>
              <a:t> </a:t>
            </a:r>
            <a:r>
              <a:rPr lang="es-CO" err="1"/>
              <a:t>ligula</a:t>
            </a:r>
            <a:r>
              <a:rPr lang="es-CO"/>
              <a:t> </a:t>
            </a:r>
            <a:r>
              <a:rPr lang="es-CO" err="1"/>
              <a:t>eu</a:t>
            </a:r>
            <a:r>
              <a:rPr lang="es-CO"/>
              <a:t>, </a:t>
            </a:r>
            <a:r>
              <a:rPr lang="es-CO" err="1"/>
              <a:t>malesuada</a:t>
            </a:r>
            <a:r>
              <a:rPr lang="es-CO"/>
              <a:t> </a:t>
            </a:r>
            <a:r>
              <a:rPr lang="es-CO" err="1"/>
              <a:t>vulputate</a:t>
            </a:r>
            <a:r>
              <a:rPr lang="es-CO"/>
              <a:t> </a:t>
            </a:r>
            <a:r>
              <a:rPr lang="es-CO" err="1"/>
              <a:t>massa</a:t>
            </a:r>
            <a:r>
              <a:rPr lang="es-CO"/>
              <a:t>. </a:t>
            </a:r>
          </a:p>
        </p:txBody>
      </p:sp>
      <p:sp>
        <p:nvSpPr>
          <p:cNvPr id="6" name="Marcador de posición de imagen 2"/>
          <p:cNvSpPr>
            <a:spLocks noGrp="1"/>
          </p:cNvSpPr>
          <p:nvPr>
            <p:ph type="pic" sz="quarter" idx="11"/>
          </p:nvPr>
        </p:nvSpPr>
        <p:spPr>
          <a:xfrm>
            <a:off x="1" y="0"/>
            <a:ext cx="4576897" cy="6858000"/>
          </a:xfrm>
          <a:prstGeom prst="rect">
            <a:avLst/>
          </a:prstGeom>
        </p:spPr>
        <p:txBody>
          <a:bodyPr/>
          <a:lstStyle/>
          <a:p>
            <a:endParaRPr lang="es-CO"/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36BB579E-4C18-E06D-8158-154B3619155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88849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BDFDE81-77F8-6149-8361-288F31CD16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EBE4C717-A889-3841-8F10-730A1B75CA9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/>
              <a:t>Editar los estilos de texto del patrón
Segundo nivel
Tercer nivel
Cuarto nivel
Quinto nivel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898C32D5-5322-8045-9E3F-1A8EBFBED2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49CD73-5679-C34F-8081-5AB07EE090CC}" type="datetimeFigureOut">
              <a:rPr lang="es-CO" smtClean="0"/>
              <a:t>5/02/2025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3D1C1233-2C3E-9244-9D7E-B66B6DBF64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6CBB3A56-72A5-0E44-92E2-91DD7D9381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3DF78A-5277-8942-92C1-1220C2A10663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3748106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7BB147F-D109-BA4A-91BD-31016A74A2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C4FF090E-FEDB-DE46-B5D8-610EBDA999E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Editar los estilos de texto del patrón
Segundo nivel
Tercer nivel
Cuarto nivel
Quinto nivel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8C30D4B7-8A60-0648-A099-3058181C3F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49CD73-5679-C34F-8081-5AB07EE090CC}" type="datetimeFigureOut">
              <a:rPr lang="es-CO" smtClean="0"/>
              <a:t>5/02/2025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2E53C337-709B-BC49-BD12-796551A94B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29B798A2-37B0-6040-BC9C-9E4147E825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3DF78A-5277-8942-92C1-1220C2A10663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659125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03ECE10-29F4-014E-AA25-11EC9BFE9A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D98296BB-95FA-F440-ABD5-0BEE403E832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r>
              <a:rPr lang="es-ES"/>
              <a:t>Editar los estilos de texto del patrón
Segundo nivel
Tercer nivel
Cuarto nivel
Quinto nivel</a:t>
            </a:r>
            <a:endParaRPr lang="es-CO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C92F1AE7-0004-354D-830B-E8272FEA83F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r>
              <a:rPr lang="es-ES"/>
              <a:t>Editar los estilos de texto del patrón
Segundo nivel
Tercer nivel
Cuarto nivel
Quinto nivel</a:t>
            </a:r>
            <a:endParaRPr lang="es-CO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203F7DA7-BFA5-F441-B281-E53B5BDD40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49CD73-5679-C34F-8081-5AB07EE090CC}" type="datetimeFigureOut">
              <a:rPr lang="es-CO" smtClean="0"/>
              <a:t>5/02/2025</a:t>
            </a:fld>
            <a:endParaRPr lang="es-CO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B267F0F2-00DF-4F42-8823-366F19D030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70AE6D7C-3D7C-5847-9C22-C38004C667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3DF78A-5277-8942-92C1-1220C2A10663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2141656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6DFB8C2-1EFD-374A-B939-993D969944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C3CD8A75-81FB-1244-99F3-F89E062E0C6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r>
              <a:rPr lang="es-ES"/>
              <a:t>Editar los estilos de texto del patrón
Segundo nivel
Tercer nivel
Cuarto nivel
Quinto nivel</a:t>
            </a:r>
            <a:endParaRPr lang="es-CO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01708F73-9713-9440-8026-694DC63702C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r>
              <a:rPr lang="es-ES"/>
              <a:t>Editar los estilos de texto del patrón
Segundo nivel
Tercer nivel
Cuarto nivel
Quinto nivel</a:t>
            </a:r>
            <a:endParaRPr lang="es-CO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7E90E5ED-61E9-CB48-B7BD-5FCFBEDD061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r>
              <a:rPr lang="es-ES"/>
              <a:t>Editar los estilos de texto del patrón
Segundo nivel
Tercer nivel
Cuarto nivel
Quinto nivel</a:t>
            </a:r>
            <a:endParaRPr lang="es-CO"/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3E3D9556-288D-714C-A886-2841EA5F4FD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r>
              <a:rPr lang="es-ES"/>
              <a:t>Editar los estilos de texto del patrón
Segundo nivel
Tercer nivel
Cuarto nivel
Quinto nivel</a:t>
            </a:r>
            <a:endParaRPr lang="es-CO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CA37014A-1D70-0C48-A9A5-CEB2D0890F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49CD73-5679-C34F-8081-5AB07EE090CC}" type="datetimeFigureOut">
              <a:rPr lang="es-CO" smtClean="0"/>
              <a:t>5/02/2025</a:t>
            </a:fld>
            <a:endParaRPr lang="es-CO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91F609BA-210C-8641-BB6B-ABED20746E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EDF35C56-D157-D345-AE6A-ED594749B9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3DF78A-5277-8942-92C1-1220C2A10663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5906601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55D9E2A-D373-5845-9F51-FE85B9E463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6B81E853-2458-614C-ABCC-F3479B36F9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49CD73-5679-C34F-8081-5AB07EE090CC}" type="datetimeFigureOut">
              <a:rPr lang="es-CO" smtClean="0"/>
              <a:t>5/02/2025</a:t>
            </a:fld>
            <a:endParaRPr lang="es-CO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D4225C1F-6774-DB4D-BDA6-544350D4AE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F4B6E111-95F5-D040-8FB1-E6B888886C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3DF78A-5277-8942-92C1-1220C2A10663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7558725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6C10EC46-F379-6949-A3E9-137C5EF702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49CD73-5679-C34F-8081-5AB07EE090CC}" type="datetimeFigureOut">
              <a:rPr lang="es-CO" smtClean="0"/>
              <a:t>5/02/2025</a:t>
            </a:fld>
            <a:endParaRPr lang="es-CO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6F06A484-C808-BD47-B892-5AC0101A5C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FA806AC1-927F-584B-AA9F-08DA89E57C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3DF78A-5277-8942-92C1-1220C2A10663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0666983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3D426B3-5CA3-7543-BFAD-8E58678650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05D76365-CA8F-4F43-B04F-60C7C19B9C5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r>
              <a:rPr lang="es-ES"/>
              <a:t>Editar los estilos de texto del patrón
Segundo nivel
Tercer nivel
Cuarto nivel
Quinto nivel</a:t>
            </a:r>
            <a:endParaRPr lang="es-CO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0313D882-E8AB-5C41-8325-1A5F2E6205A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es-ES"/>
              <a:t>Editar los estilos de texto del patrón
Segundo nivel
Tercer nivel
Cuarto nivel
Quinto nivel</a:t>
            </a:r>
            <a:endParaRPr lang="es-CO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0F91E715-AF18-AA46-82B5-5E269183B3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49CD73-5679-C34F-8081-5AB07EE090CC}" type="datetimeFigureOut">
              <a:rPr lang="es-CO" smtClean="0"/>
              <a:t>5/02/2025</a:t>
            </a:fld>
            <a:endParaRPr lang="es-CO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4DB5CCDC-C081-2643-AFC8-AC06E03A0C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9C4A4F6F-2129-3540-A3A4-45F87B61BE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3DF78A-5277-8942-92C1-1220C2A10663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6816372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64BD5B9-A65B-064F-B64F-A428E75440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617342B4-2776-0849-9330-82413F26674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O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1EC41B67-6DA8-6447-B7ED-C49A1186EBC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es-ES"/>
              <a:t>Editar los estilos de texto del patrón
Segundo nivel
Tercer nivel
Cuarto nivel
Quinto nivel</a:t>
            </a:r>
            <a:endParaRPr lang="es-CO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34D4AA34-A78A-AF41-B9DE-B7FDA8A02A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49CD73-5679-C34F-8081-5AB07EE090CC}" type="datetimeFigureOut">
              <a:rPr lang="es-CO" smtClean="0"/>
              <a:t>5/02/2025</a:t>
            </a:fld>
            <a:endParaRPr lang="es-CO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7F38E019-B450-2843-BF4E-F4932B5561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2F19860D-8D31-6A4A-B637-5A3B1E1F61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3DF78A-5277-8942-92C1-1220C2A10663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6444136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7FF9A165-705C-124E-893C-F63B4B76AC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081E37F5-47A2-864D-867F-7E781B65EFB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r>
              <a:rPr lang="es-ES"/>
              <a:t>Editar los estilos de texto del patrón
Segundo nivel
Tercer nivel
Cuarto nivel
Quinto nivel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B2DEB9D4-3A2E-2D42-8B9D-B60D076165E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49CD73-5679-C34F-8081-5AB07EE090CC}" type="datetimeFigureOut">
              <a:rPr lang="es-CO" smtClean="0"/>
              <a:t>5/02/2025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1988E1D1-BE61-FA49-966E-3A1F61FF6FA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E61B8DEC-175A-1D48-B950-3793DBFB90F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3DF78A-5277-8942-92C1-1220C2A10663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3970993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1" r:id="rId12"/>
    <p:sldLayoutId id="2147483662" r:id="rId13"/>
    <p:sldLayoutId id="2147483664" r:id="rId14"/>
    <p:sldLayoutId id="2147483667" r:id="rId15"/>
    <p:sldLayoutId id="2147483666" r:id="rId1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8942161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867605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>
            <a:extLst>
              <a:ext uri="{FF2B5EF4-FFF2-40B4-BE49-F238E27FC236}">
                <a16:creationId xmlns:a16="http://schemas.microsoft.com/office/drawing/2014/main" id="{517EF98A-DF99-4785-8D08-C2650E362E2A}"/>
              </a:ext>
            </a:extLst>
          </p:cNvPr>
          <p:cNvSpPr txBox="1">
            <a:spLocks/>
          </p:cNvSpPr>
          <p:nvPr/>
        </p:nvSpPr>
        <p:spPr>
          <a:xfrm>
            <a:off x="2317530" y="1989895"/>
            <a:ext cx="7556938" cy="3618295"/>
          </a:xfrm>
          <a:prstGeom prst="rect">
            <a:avLst/>
          </a:prstGeom>
        </p:spPr>
        <p:txBody>
          <a:bodyPr/>
          <a:lstStyle>
            <a:lvl1pPr algn="l" defTabSz="685983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marL="342900" indent="-342900">
              <a:lnSpc>
                <a:spcPct val="100000"/>
              </a:lnSpc>
              <a:buFontTx/>
              <a:buChar char="-"/>
            </a:pPr>
            <a:endParaRPr lang="es-MX" sz="3200" b="0" dirty="0">
              <a:solidFill>
                <a:schemeClr val="tx1"/>
              </a:solidFill>
              <a:latin typeface="Arial Narrow" panose="020B0604020202020204" pitchFamily="34" charset="0"/>
              <a:cs typeface="Arial Narrow" panose="020B0604020202020204" pitchFamily="34" charset="0"/>
            </a:endParaRPr>
          </a:p>
          <a:p>
            <a:pPr>
              <a:lnSpc>
                <a:spcPct val="100000"/>
              </a:lnSpc>
            </a:pPr>
            <a:endParaRPr lang="es-CO" sz="3200" dirty="0">
              <a:solidFill>
                <a:schemeClr val="tx1"/>
              </a:solidFill>
              <a:latin typeface="Arial Narrow" panose="020B0606020202030204" pitchFamily="34" charset="0"/>
            </a:endParaRPr>
          </a:p>
          <a:p>
            <a:pPr>
              <a:lnSpc>
                <a:spcPct val="100000"/>
              </a:lnSpc>
            </a:pPr>
            <a:endParaRPr lang="es-CO" dirty="0">
              <a:solidFill>
                <a:schemeClr val="tx1"/>
              </a:solidFill>
              <a:latin typeface="Arial Narrow" panose="020B0606020202030204" pitchFamily="34" charset="0"/>
            </a:endParaRPr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051B9EAA-17F1-4447-8BC5-EBD577F225E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445" t="9422" r="4363" b="4606"/>
          <a:stretch/>
        </p:blipFill>
        <p:spPr>
          <a:xfrm>
            <a:off x="2317530" y="61684"/>
            <a:ext cx="8526757" cy="6734632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98BFB4B1-5407-CFD0-790B-DE2363D4179B}"/>
              </a:ext>
            </a:extLst>
          </p:cNvPr>
          <p:cNvSpPr txBox="1">
            <a:spLocks/>
          </p:cNvSpPr>
          <p:nvPr/>
        </p:nvSpPr>
        <p:spPr>
          <a:xfrm>
            <a:off x="459036" y="4927749"/>
            <a:ext cx="3119527" cy="684032"/>
          </a:xfrm>
          <a:prstGeom prst="rect">
            <a:avLst/>
          </a:prstGeom>
        </p:spPr>
        <p:txBody>
          <a:bodyPr lIns="91440" tIns="45720" rIns="91440" bIns="45720" anchor="t"/>
          <a:lstStyle>
            <a:lvl1pPr algn="l" defTabSz="685983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es-MX" sz="2400" b="0" dirty="0">
                <a:solidFill>
                  <a:schemeClr val="tx1"/>
                </a:solidFill>
                <a:latin typeface="Arial Narrow"/>
                <a:cs typeface="Arial Narrow" panose="020B0604020202020204" pitchFamily="34" charset="0"/>
              </a:rPr>
              <a:t>Sistema de Investigación Acción Participación </a:t>
            </a:r>
            <a:r>
              <a:rPr lang="es-MX" sz="2400" dirty="0">
                <a:solidFill>
                  <a:schemeClr val="tx1"/>
                </a:solidFill>
                <a:latin typeface="Arial Narrow"/>
                <a:cs typeface="Arial Narrow" panose="020B0604020202020204" pitchFamily="34" charset="0"/>
              </a:rPr>
              <a:t>Ser Humano-Ser Origen.</a:t>
            </a:r>
          </a:p>
          <a:p>
            <a:pPr>
              <a:lnSpc>
                <a:spcPct val="100000"/>
              </a:lnSpc>
            </a:pPr>
            <a:endParaRPr lang="es-CO" dirty="0">
              <a:solidFill>
                <a:schemeClr val="tx1"/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557482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2BA64AD-814E-35F5-6ED8-755197B6053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Marcador de texto 2">
            <a:extLst>
              <a:ext uri="{FF2B5EF4-FFF2-40B4-BE49-F238E27FC236}">
                <a16:creationId xmlns:a16="http://schemas.microsoft.com/office/drawing/2014/main" id="{DF7ECA84-205E-0AF4-F57F-C78571FFF02D}"/>
              </a:ext>
            </a:extLst>
          </p:cNvPr>
          <p:cNvSpPr txBox="1">
            <a:spLocks/>
          </p:cNvSpPr>
          <p:nvPr/>
        </p:nvSpPr>
        <p:spPr>
          <a:xfrm>
            <a:off x="146892" y="91807"/>
            <a:ext cx="1655946" cy="235974"/>
          </a:xfrm>
          <a:prstGeom prst="rect">
            <a:avLst/>
          </a:prstGeom>
        </p:spPr>
        <p:txBody>
          <a:bodyPr/>
          <a:lstStyle>
            <a:lvl1pPr marL="0" indent="0" algn="just" defTabSz="685983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14487" indent="-171496" algn="l" defTabSz="68598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479" indent="-171496" algn="l" defTabSz="68598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470" indent="-171496" algn="l" defTabSz="68598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461" indent="-171496" algn="l" defTabSz="68598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6453" indent="-171496" algn="l" defTabSz="68598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9444" indent="-171496" algn="l" defTabSz="68598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2436" indent="-171496" algn="l" defTabSz="68598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5427" indent="-171496" algn="l" defTabSz="68598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ES" sz="1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</a:rPr>
              <a:t>Investigar con…</a:t>
            </a:r>
          </a:p>
        </p:txBody>
      </p:sp>
      <p:sp>
        <p:nvSpPr>
          <p:cNvPr id="2" name="Marcador de texto 2">
            <a:extLst>
              <a:ext uri="{FF2B5EF4-FFF2-40B4-BE49-F238E27FC236}">
                <a16:creationId xmlns:a16="http://schemas.microsoft.com/office/drawing/2014/main" id="{ABEDD1AD-9803-14BA-28B9-934ED244D2C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06656" y="1985054"/>
            <a:ext cx="4488379" cy="2351540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s-ES" sz="2400" b="1" dirty="0">
                <a:solidFill>
                  <a:schemeClr val="tx1"/>
                </a:solidFill>
                <a:latin typeface="Arial Narrow"/>
              </a:rPr>
              <a:t>Nombre del proyecto:</a:t>
            </a:r>
          </a:p>
          <a:p>
            <a:endParaRPr lang="es-ES" sz="2400" b="1" dirty="0">
              <a:solidFill>
                <a:schemeClr val="tx1"/>
              </a:solidFill>
              <a:latin typeface="Arial Narrow" panose="020B0606020202030204" pitchFamily="34" charset="0"/>
            </a:endParaRPr>
          </a:p>
          <a:p>
            <a:r>
              <a:rPr lang="es-ES" sz="2400" b="1" dirty="0">
                <a:solidFill>
                  <a:schemeClr val="tx1"/>
                </a:solidFill>
                <a:latin typeface="Arial Narrow"/>
              </a:rPr>
              <a:t>Investigadores:</a:t>
            </a:r>
          </a:p>
          <a:p>
            <a:endParaRPr lang="es-ES" sz="2400" b="1" dirty="0">
              <a:solidFill>
                <a:schemeClr val="tx1"/>
              </a:solidFill>
              <a:latin typeface="Arial Narrow" panose="020B0606020202030204" pitchFamily="34" charset="0"/>
            </a:endParaRPr>
          </a:p>
          <a:p>
            <a:r>
              <a:rPr lang="es-ES" sz="2400" b="1" dirty="0">
                <a:solidFill>
                  <a:schemeClr val="tx1"/>
                </a:solidFill>
                <a:latin typeface="Arial Narrow"/>
              </a:rPr>
              <a:t>Unidad de gestión o rol:</a:t>
            </a:r>
          </a:p>
          <a:p>
            <a:endParaRPr lang="es-ES" sz="3200" b="1" dirty="0">
              <a:solidFill>
                <a:schemeClr val="tx1"/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907731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8942859-AB41-5C23-D834-3B415B46BF4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exto 2">
            <a:extLst>
              <a:ext uri="{FF2B5EF4-FFF2-40B4-BE49-F238E27FC236}">
                <a16:creationId xmlns:a16="http://schemas.microsoft.com/office/drawing/2014/main" id="{218C6750-5FBB-8734-75C6-34A0C25FF2C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850921" y="1241415"/>
            <a:ext cx="4488379" cy="774597"/>
          </a:xfrm>
        </p:spPr>
        <p:txBody>
          <a:bodyPr vert="horz" lIns="91440" tIns="45720" rIns="91440" bIns="45720" rtlCol="0" anchor="t">
            <a:normAutofit/>
          </a:bodyPr>
          <a:lstStyle/>
          <a:p>
            <a:pPr algn="ctr"/>
            <a:r>
              <a:rPr lang="es-ES" sz="2400" b="1" dirty="0">
                <a:solidFill>
                  <a:schemeClr val="tx1"/>
                </a:solidFill>
                <a:latin typeface="Arial Narrow"/>
              </a:rPr>
              <a:t>¿Cuál es la problemática?</a:t>
            </a:r>
            <a:endParaRPr lang="es-ES">
              <a:ea typeface="Calibri" panose="020F0502020204030204"/>
              <a:cs typeface="Calibri" panose="020F0502020204030204"/>
            </a:endParaRPr>
          </a:p>
          <a:p>
            <a:endParaRPr lang="es-ES" sz="3200" dirty="0">
              <a:solidFill>
                <a:schemeClr val="tx1"/>
              </a:solidFill>
              <a:latin typeface="Arial Narrow" panose="020B0606020202030204" pitchFamily="34" charset="0"/>
            </a:endParaRPr>
          </a:p>
        </p:txBody>
      </p:sp>
      <p:sp>
        <p:nvSpPr>
          <p:cNvPr id="4" name="Marcador de texto 2">
            <a:extLst>
              <a:ext uri="{FF2B5EF4-FFF2-40B4-BE49-F238E27FC236}">
                <a16:creationId xmlns:a16="http://schemas.microsoft.com/office/drawing/2014/main" id="{67D70DF4-1BF7-3247-4AE5-651211B1C4C4}"/>
              </a:ext>
            </a:extLst>
          </p:cNvPr>
          <p:cNvSpPr txBox="1">
            <a:spLocks/>
          </p:cNvSpPr>
          <p:nvPr/>
        </p:nvSpPr>
        <p:spPr>
          <a:xfrm>
            <a:off x="146892" y="91807"/>
            <a:ext cx="1655946" cy="235974"/>
          </a:xfrm>
          <a:prstGeom prst="rect">
            <a:avLst/>
          </a:prstGeom>
        </p:spPr>
        <p:txBody>
          <a:bodyPr/>
          <a:lstStyle>
            <a:lvl1pPr marL="0" indent="0" algn="just" defTabSz="685983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14487" indent="-171496" algn="l" defTabSz="68598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479" indent="-171496" algn="l" defTabSz="68598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470" indent="-171496" algn="l" defTabSz="68598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461" indent="-171496" algn="l" defTabSz="68598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6453" indent="-171496" algn="l" defTabSz="68598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9444" indent="-171496" algn="l" defTabSz="68598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2436" indent="-171496" algn="l" defTabSz="68598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5427" indent="-171496" algn="l" defTabSz="68598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ES" sz="1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</a:rPr>
              <a:t>Investigar con…</a:t>
            </a:r>
          </a:p>
        </p:txBody>
      </p:sp>
    </p:spTree>
    <p:extLst>
      <p:ext uri="{BB962C8B-B14F-4D97-AF65-F5344CB8AC3E}">
        <p14:creationId xmlns:p14="http://schemas.microsoft.com/office/powerpoint/2010/main" val="35600694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045BA54-16A6-67F9-7D68-83B16BF1AEB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exto 2">
            <a:extLst>
              <a:ext uri="{FF2B5EF4-FFF2-40B4-BE49-F238E27FC236}">
                <a16:creationId xmlns:a16="http://schemas.microsoft.com/office/drawing/2014/main" id="{50635B1D-996F-9B19-8F62-BE0F6EBF902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193068" y="1007970"/>
            <a:ext cx="5817449" cy="523220"/>
          </a:xfrm>
        </p:spPr>
        <p:txBody>
          <a:bodyPr vert="horz" lIns="91440" tIns="45720" rIns="91440" bIns="45720" rtlCol="0" anchor="t">
            <a:normAutofit/>
          </a:bodyPr>
          <a:lstStyle/>
          <a:p>
            <a:pPr algn="ctr"/>
            <a:r>
              <a:rPr lang="es-ES" sz="2400" b="1" dirty="0">
                <a:solidFill>
                  <a:schemeClr val="tx1"/>
                </a:solidFill>
                <a:latin typeface="Arial Narrow"/>
              </a:rPr>
              <a:t>¿Quién y cómo es la comunidad?</a:t>
            </a:r>
            <a:endParaRPr lang="es-ES"/>
          </a:p>
          <a:p>
            <a:endParaRPr lang="es-ES" sz="3200" dirty="0">
              <a:solidFill>
                <a:schemeClr val="tx1"/>
              </a:solidFill>
              <a:latin typeface="Arial Narrow" panose="020B0606020202030204" pitchFamily="34" charset="0"/>
            </a:endParaRPr>
          </a:p>
        </p:txBody>
      </p:sp>
      <p:sp>
        <p:nvSpPr>
          <p:cNvPr id="4" name="Marcador de texto 2">
            <a:extLst>
              <a:ext uri="{FF2B5EF4-FFF2-40B4-BE49-F238E27FC236}">
                <a16:creationId xmlns:a16="http://schemas.microsoft.com/office/drawing/2014/main" id="{4058C098-BA84-C065-5A17-F69CACBC767E}"/>
              </a:ext>
            </a:extLst>
          </p:cNvPr>
          <p:cNvSpPr txBox="1">
            <a:spLocks/>
          </p:cNvSpPr>
          <p:nvPr/>
        </p:nvSpPr>
        <p:spPr>
          <a:xfrm>
            <a:off x="146892" y="91807"/>
            <a:ext cx="1655946" cy="235974"/>
          </a:xfrm>
          <a:prstGeom prst="rect">
            <a:avLst/>
          </a:prstGeom>
        </p:spPr>
        <p:txBody>
          <a:bodyPr/>
          <a:lstStyle>
            <a:lvl1pPr marL="0" indent="0" algn="just" defTabSz="685983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14487" indent="-171496" algn="l" defTabSz="68598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479" indent="-171496" algn="l" defTabSz="68598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470" indent="-171496" algn="l" defTabSz="68598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461" indent="-171496" algn="l" defTabSz="68598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6453" indent="-171496" algn="l" defTabSz="68598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9444" indent="-171496" algn="l" defTabSz="68598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2436" indent="-171496" algn="l" defTabSz="68598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5427" indent="-171496" algn="l" defTabSz="68598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ES" sz="1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</a:rPr>
              <a:t>Investigar con…</a:t>
            </a:r>
          </a:p>
        </p:txBody>
      </p:sp>
    </p:spTree>
    <p:extLst>
      <p:ext uri="{BB962C8B-B14F-4D97-AF65-F5344CB8AC3E}">
        <p14:creationId xmlns:p14="http://schemas.microsoft.com/office/powerpoint/2010/main" val="38727324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7493836-38D4-B445-166F-C49BBB23405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exto 2">
            <a:extLst>
              <a:ext uri="{FF2B5EF4-FFF2-40B4-BE49-F238E27FC236}">
                <a16:creationId xmlns:a16="http://schemas.microsoft.com/office/drawing/2014/main" id="{071DB288-1A83-6104-C8BF-9B334ED8C08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791619" y="733151"/>
            <a:ext cx="6604258" cy="713884"/>
          </a:xfrm>
        </p:spPr>
        <p:txBody>
          <a:bodyPr vert="horz" lIns="91440" tIns="45720" rIns="91440" bIns="45720" rtlCol="0" anchor="t">
            <a:normAutofit/>
          </a:bodyPr>
          <a:lstStyle/>
          <a:p>
            <a:pPr algn="ctr"/>
            <a:r>
              <a:rPr lang="es-ES" sz="2400" b="1" dirty="0">
                <a:solidFill>
                  <a:schemeClr val="tx1"/>
                </a:solidFill>
                <a:latin typeface="Arial Narrow"/>
              </a:rPr>
              <a:t>¿Cuál es la propuesta de valor creada?</a:t>
            </a:r>
            <a:endParaRPr lang="es-ES"/>
          </a:p>
          <a:p>
            <a:pPr algn="ctr"/>
            <a:endParaRPr lang="es-ES" sz="2400" b="1" dirty="0">
              <a:solidFill>
                <a:schemeClr val="tx1"/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63133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E08DB66-0D1F-2DD5-3F73-22DEC839D6D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exto 2">
            <a:extLst>
              <a:ext uri="{FF2B5EF4-FFF2-40B4-BE49-F238E27FC236}">
                <a16:creationId xmlns:a16="http://schemas.microsoft.com/office/drawing/2014/main" id="{EA807B57-90CE-D056-305D-6ADF4B8EB6A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492956" y="1064463"/>
            <a:ext cx="9207463" cy="937703"/>
          </a:xfrm>
        </p:spPr>
        <p:txBody>
          <a:bodyPr vert="horz" lIns="91440" tIns="45720" rIns="91440" bIns="45720" rtlCol="0" anchor="t">
            <a:normAutofit/>
          </a:bodyPr>
          <a:lstStyle/>
          <a:p>
            <a:pPr algn="ctr"/>
            <a:r>
              <a:rPr lang="es-ES" sz="2400" b="1" dirty="0">
                <a:solidFill>
                  <a:schemeClr val="tx1"/>
                </a:solidFill>
                <a:latin typeface="Arial Narrow" panose="020B0606020202030204" pitchFamily="34" charset="0"/>
              </a:rPr>
              <a:t>¿Cómo se materializa la investigación acción participación?</a:t>
            </a:r>
          </a:p>
          <a:p>
            <a:pPr algn="ctr"/>
            <a:endParaRPr lang="es-ES" sz="2400" b="1" dirty="0">
              <a:solidFill>
                <a:schemeClr val="tx1"/>
              </a:solidFill>
              <a:latin typeface="Arial Narrow" panose="020B0606020202030204" pitchFamily="34" charset="0"/>
            </a:endParaRPr>
          </a:p>
        </p:txBody>
      </p:sp>
      <p:sp>
        <p:nvSpPr>
          <p:cNvPr id="4" name="Marcador de texto 2">
            <a:extLst>
              <a:ext uri="{FF2B5EF4-FFF2-40B4-BE49-F238E27FC236}">
                <a16:creationId xmlns:a16="http://schemas.microsoft.com/office/drawing/2014/main" id="{83D54E8B-6624-E68C-951F-23360492F340}"/>
              </a:ext>
            </a:extLst>
          </p:cNvPr>
          <p:cNvSpPr txBox="1">
            <a:spLocks/>
          </p:cNvSpPr>
          <p:nvPr/>
        </p:nvSpPr>
        <p:spPr>
          <a:xfrm>
            <a:off x="146892" y="91807"/>
            <a:ext cx="1655946" cy="235974"/>
          </a:xfrm>
          <a:prstGeom prst="rect">
            <a:avLst/>
          </a:prstGeom>
        </p:spPr>
        <p:txBody>
          <a:bodyPr/>
          <a:lstStyle>
            <a:lvl1pPr marL="0" indent="0" algn="just" defTabSz="685983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14487" indent="-171496" algn="l" defTabSz="68598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479" indent="-171496" algn="l" defTabSz="68598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470" indent="-171496" algn="l" defTabSz="68598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461" indent="-171496" algn="l" defTabSz="68598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6453" indent="-171496" algn="l" defTabSz="68598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9444" indent="-171496" algn="l" defTabSz="68598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2436" indent="-171496" algn="l" defTabSz="68598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5427" indent="-171496" algn="l" defTabSz="68598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ES" sz="1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</a:rPr>
              <a:t>Investigar con…</a:t>
            </a:r>
          </a:p>
        </p:txBody>
      </p:sp>
    </p:spTree>
    <p:extLst>
      <p:ext uri="{BB962C8B-B14F-4D97-AF65-F5344CB8AC3E}">
        <p14:creationId xmlns:p14="http://schemas.microsoft.com/office/powerpoint/2010/main" val="28220592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13B16C8-D82B-BA8E-772C-A0FDA8FE062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exto 2">
            <a:extLst>
              <a:ext uri="{FF2B5EF4-FFF2-40B4-BE49-F238E27FC236}">
                <a16:creationId xmlns:a16="http://schemas.microsoft.com/office/drawing/2014/main" id="{4C5B6099-9E76-6CAB-32CB-C2AD2D355DAF}"/>
              </a:ext>
            </a:extLst>
          </p:cNvPr>
          <p:cNvSpPr txBox="1">
            <a:spLocks/>
          </p:cNvSpPr>
          <p:nvPr/>
        </p:nvSpPr>
        <p:spPr>
          <a:xfrm>
            <a:off x="1199314" y="1007159"/>
            <a:ext cx="9797126" cy="1221238"/>
          </a:xfrm>
          <a:prstGeom prst="rect">
            <a:avLst/>
          </a:prstGeom>
        </p:spPr>
        <p:txBody>
          <a:bodyPr lIns="91440" tIns="45720" rIns="91440" bIns="45720" anchor="t"/>
          <a:lstStyle>
            <a:lvl1pPr marL="0" indent="0" algn="just" defTabSz="685983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14487" indent="-171496" algn="l" defTabSz="68598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479" indent="-171496" algn="l" defTabSz="68598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470" indent="-171496" algn="l" defTabSz="68598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461" indent="-171496" algn="l" defTabSz="68598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6453" indent="-171496" algn="l" defTabSz="68598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9444" indent="-171496" algn="l" defTabSz="68598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2436" indent="-171496" algn="l" defTabSz="68598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5427" indent="-171496" algn="l" defTabSz="68598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ES" sz="2400" b="1" dirty="0">
                <a:solidFill>
                  <a:schemeClr val="tx1"/>
                </a:solidFill>
                <a:latin typeface="Arial Narrow"/>
              </a:rPr>
              <a:t>¿Cuál es el horizonte de transformación esperado de cara a COLEGIATURA un gran laboratorio vivencial?</a:t>
            </a:r>
            <a:endParaRPr lang="es-ES"/>
          </a:p>
          <a:p>
            <a:endParaRPr lang="es-ES" sz="3200" dirty="0">
              <a:solidFill>
                <a:schemeClr val="tx1"/>
              </a:solidFill>
              <a:latin typeface="Arial Narrow" panose="020B0606020202030204" pitchFamily="34" charset="0"/>
            </a:endParaRPr>
          </a:p>
        </p:txBody>
      </p:sp>
      <p:sp>
        <p:nvSpPr>
          <p:cNvPr id="4" name="Marcador de texto 2">
            <a:extLst>
              <a:ext uri="{FF2B5EF4-FFF2-40B4-BE49-F238E27FC236}">
                <a16:creationId xmlns:a16="http://schemas.microsoft.com/office/drawing/2014/main" id="{3AF3445D-F529-D70A-3150-151EF546D8CC}"/>
              </a:ext>
            </a:extLst>
          </p:cNvPr>
          <p:cNvSpPr txBox="1">
            <a:spLocks/>
          </p:cNvSpPr>
          <p:nvPr/>
        </p:nvSpPr>
        <p:spPr>
          <a:xfrm>
            <a:off x="146892" y="91807"/>
            <a:ext cx="1655946" cy="235974"/>
          </a:xfrm>
          <a:prstGeom prst="rect">
            <a:avLst/>
          </a:prstGeom>
        </p:spPr>
        <p:txBody>
          <a:bodyPr/>
          <a:lstStyle>
            <a:lvl1pPr marL="0" indent="0" algn="just" defTabSz="685983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14487" indent="-171496" algn="l" defTabSz="68598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479" indent="-171496" algn="l" defTabSz="68598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470" indent="-171496" algn="l" defTabSz="68598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461" indent="-171496" algn="l" defTabSz="68598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6453" indent="-171496" algn="l" defTabSz="68598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9444" indent="-171496" algn="l" defTabSz="68598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2436" indent="-171496" algn="l" defTabSz="68598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5427" indent="-171496" algn="l" defTabSz="68598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ES" sz="1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</a:rPr>
              <a:t>Investigar con…</a:t>
            </a:r>
          </a:p>
        </p:txBody>
      </p:sp>
    </p:spTree>
    <p:extLst>
      <p:ext uri="{BB962C8B-B14F-4D97-AF65-F5344CB8AC3E}">
        <p14:creationId xmlns:p14="http://schemas.microsoft.com/office/powerpoint/2010/main" val="35903447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7978CC4-6B28-159E-26FE-DA12C54B79E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Marcador de texto 2">
            <a:extLst>
              <a:ext uri="{FF2B5EF4-FFF2-40B4-BE49-F238E27FC236}">
                <a16:creationId xmlns:a16="http://schemas.microsoft.com/office/drawing/2014/main" id="{DA2C4F15-9554-CF68-7FFE-F2969D270A36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1655946" cy="235974"/>
          </a:xfrm>
          <a:prstGeom prst="rect">
            <a:avLst/>
          </a:prstGeom>
        </p:spPr>
        <p:txBody>
          <a:bodyPr/>
          <a:lstStyle>
            <a:lvl1pPr marL="0" indent="0" algn="just" defTabSz="685983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14487" indent="-171496" algn="l" defTabSz="68598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479" indent="-171496" algn="l" defTabSz="68598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470" indent="-171496" algn="l" defTabSz="68598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461" indent="-171496" algn="l" defTabSz="68598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6453" indent="-171496" algn="l" defTabSz="68598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9444" indent="-171496" algn="l" defTabSz="68598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2436" indent="-171496" algn="l" defTabSz="68598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5427" indent="-171496" algn="l" defTabSz="68598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ES" sz="1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</a:rPr>
              <a:t>Investigar con…</a:t>
            </a:r>
          </a:p>
        </p:txBody>
      </p:sp>
      <p:sp>
        <p:nvSpPr>
          <p:cNvPr id="2" name="Marcador de texto 2">
            <a:extLst>
              <a:ext uri="{FF2B5EF4-FFF2-40B4-BE49-F238E27FC236}">
                <a16:creationId xmlns:a16="http://schemas.microsoft.com/office/drawing/2014/main" id="{9DDFF0C9-DC1E-B34C-746B-0D8D7CC56C19}"/>
              </a:ext>
            </a:extLst>
          </p:cNvPr>
          <p:cNvSpPr txBox="1">
            <a:spLocks/>
          </p:cNvSpPr>
          <p:nvPr/>
        </p:nvSpPr>
        <p:spPr>
          <a:xfrm>
            <a:off x="1649170" y="952075"/>
            <a:ext cx="8539826" cy="1221238"/>
          </a:xfrm>
          <a:prstGeom prst="rect">
            <a:avLst/>
          </a:prstGeom>
        </p:spPr>
        <p:txBody>
          <a:bodyPr lIns="91440" tIns="45720" rIns="91440" bIns="45720" anchor="t"/>
          <a:lstStyle>
            <a:lvl1pPr marL="0" indent="0" algn="just" defTabSz="685983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14487" indent="-171496" algn="l" defTabSz="68598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479" indent="-171496" algn="l" defTabSz="68598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470" indent="-171496" algn="l" defTabSz="68598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461" indent="-171496" algn="l" defTabSz="68598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6453" indent="-171496" algn="l" defTabSz="68598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9444" indent="-171496" algn="l" defTabSz="68598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2436" indent="-171496" algn="l" defTabSz="68598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5427" indent="-171496" algn="l" defTabSz="68598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ES" sz="2400" b="1" dirty="0">
                <a:solidFill>
                  <a:schemeClr val="tx1"/>
                </a:solidFill>
                <a:latin typeface="Arial Narrow"/>
              </a:rPr>
              <a:t>¿Qué productos de investigación se esperan entregar?</a:t>
            </a:r>
            <a:endParaRPr lang="es-ES" sz="2400">
              <a:solidFill>
                <a:schemeClr val="tx1"/>
              </a:solidFill>
            </a:endParaRPr>
          </a:p>
          <a:p>
            <a:endParaRPr lang="es-ES" sz="3200" dirty="0">
              <a:solidFill>
                <a:schemeClr val="tx1"/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946118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6bc3e007-87fe-42cd-bd57-40bca5153249" xsi:nil="true"/>
    <lcf76f155ced4ddcb4097134ff3c332f xmlns="318cf4be-7653-40e8-9fa8-ced3301506c7">
      <Terms xmlns="http://schemas.microsoft.com/office/infopath/2007/PartnerControls"/>
    </lcf76f155ced4ddcb4097134ff3c332f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59F4853F5B2D024D9DB5F7D5BEADF6FE" ma:contentTypeVersion="11" ma:contentTypeDescription="Crear nuevo documento." ma:contentTypeScope="" ma:versionID="613977e89815b67e63d933b18f22cd0c">
  <xsd:schema xmlns:xsd="http://www.w3.org/2001/XMLSchema" xmlns:xs="http://www.w3.org/2001/XMLSchema" xmlns:p="http://schemas.microsoft.com/office/2006/metadata/properties" xmlns:ns2="318cf4be-7653-40e8-9fa8-ced3301506c7" xmlns:ns3="6bc3e007-87fe-42cd-bd57-40bca5153249" targetNamespace="http://schemas.microsoft.com/office/2006/metadata/properties" ma:root="true" ma:fieldsID="84b24e4f25314c0a83ba7ad51b548313" ns2:_="" ns3:_="">
    <xsd:import namespace="318cf4be-7653-40e8-9fa8-ced3301506c7"/>
    <xsd:import namespace="6bc3e007-87fe-42cd-bd57-40bca5153249"/>
    <xsd:element name="properties">
      <xsd:complexType>
        <xsd:sequence>
          <xsd:element name="documentManagement">
            <xsd:complexType>
              <xsd:all>
                <xsd:element ref="ns2:lcf76f155ced4ddcb4097134ff3c332f" minOccurs="0"/>
                <xsd:element ref="ns3:TaxCatchAll" minOccurs="0"/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MediaServiceObjectDetectorVersions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18cf4be-7653-40e8-9fa8-ced3301506c7" elementFormDefault="qualified">
    <xsd:import namespace="http://schemas.microsoft.com/office/2006/documentManagement/types"/>
    <xsd:import namespace="http://schemas.microsoft.com/office/infopath/2007/PartnerControls"/>
    <xsd:element name="lcf76f155ced4ddcb4097134ff3c332f" ma:index="9" nillable="true" ma:taxonomy="true" ma:internalName="lcf76f155ced4ddcb4097134ff3c332f" ma:taxonomyFieldName="MediaServiceImageTags" ma:displayName="Etiquetas de imagen" ma:readOnly="false" ma:fieldId="{5cf76f15-5ced-4ddc-b409-7134ff3c332f}" ma:taxonomyMulti="true" ma:sspId="4b3918d9-a883-49c4-bf66-1446821c51f8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3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4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bjectDetectorVersions" ma:index="15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bc3e007-87fe-42cd-bd57-40bca5153249" elementFormDefault="qualified">
    <xsd:import namespace="http://schemas.microsoft.com/office/2006/documentManagement/types"/>
    <xsd:import namespace="http://schemas.microsoft.com/office/infopath/2007/PartnerControls"/>
    <xsd:element name="TaxCatchAll" ma:index="10" nillable="true" ma:displayName="Taxonomy Catch All Column" ma:hidden="true" ma:list="{e77b0379-6556-422a-bfd9-ccadccd0380e}" ma:internalName="TaxCatchAll" ma:showField="CatchAllData" ma:web="6bc3e007-87fe-42cd-bd57-40bca5153249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ni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EB8BCD33-9B26-4832-89C5-9714714FF6F2}">
  <ds:schemaRefs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www.w3.org/XML/1998/namespace"/>
    <ds:schemaRef ds:uri="7e5de7bf-7d49-4e21-9f35-4be3e9334180"/>
    <ds:schemaRef ds:uri="http://purl.org/dc/dcmitype/"/>
    <ds:schemaRef ds:uri="http://schemas.microsoft.com/office/2006/metadata/properties"/>
    <ds:schemaRef ds:uri="http://purl.org/dc/elements/1.1/"/>
    <ds:schemaRef ds:uri="http://schemas.microsoft.com/office/infopath/2007/PartnerControls"/>
    <ds:schemaRef ds:uri="c8641016-b99d-46fc-83e6-b169e40a73e2"/>
    <ds:schemaRef ds:uri="6bc3e007-87fe-42cd-bd57-40bca5153249"/>
    <ds:schemaRef ds:uri="318cf4be-7653-40e8-9fa8-ced3301506c7"/>
  </ds:schemaRefs>
</ds:datastoreItem>
</file>

<file path=customXml/itemProps2.xml><?xml version="1.0" encoding="utf-8"?>
<ds:datastoreItem xmlns:ds="http://schemas.openxmlformats.org/officeDocument/2006/customXml" ds:itemID="{4A1005EC-6F5D-4B1C-BE88-A3FE0009A1C9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E3B90E94-5D11-45CF-B31D-0C206320F44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318cf4be-7653-40e8-9fa8-ced3301506c7"/>
    <ds:schemaRef ds:uri="6bc3e007-87fe-42cd-bd57-40bca5153249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8425</TotalTime>
  <Words>100</Words>
  <Application>Microsoft Office PowerPoint</Application>
  <PresentationFormat>Panorámica</PresentationFormat>
  <Paragraphs>20</Paragraphs>
  <Slides>10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10</vt:i4>
      </vt:variant>
    </vt:vector>
  </HeadingPairs>
  <TitlesOfParts>
    <vt:vector size="11" baseType="lpstr"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Colegiatura - Dirección del Saber Sistémico</dc:creator>
  <cp:lastModifiedBy>FERNANDO ANDRES CASTRO TORRES</cp:lastModifiedBy>
  <cp:revision>485</cp:revision>
  <dcterms:created xsi:type="dcterms:W3CDTF">2022-05-10T19:55:03Z</dcterms:created>
  <dcterms:modified xsi:type="dcterms:W3CDTF">2025-02-05T20:01:53Z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0x01010059F4853F5B2D024D9DB5F7D5BEADF6FE</vt:lpwstr>
  </property>
  <property fmtid="{D5CDD505-2E9C-101B-9397-08002B2CF9AE}" pid="3" name="MediaServiceImageTags">
    <vt:lpwstr/>
  </property>
</Properties>
</file>